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9" r:id="rId4"/>
    <p:sldId id="264" r:id="rId5"/>
    <p:sldId id="306" r:id="rId6"/>
    <p:sldId id="284" r:id="rId7"/>
    <p:sldId id="307" r:id="rId8"/>
    <p:sldId id="262" r:id="rId9"/>
    <p:sldId id="308" r:id="rId10"/>
  </p:sldIdLst>
  <p:sldSz cx="9144000" cy="5143500" type="screen16x9"/>
  <p:notesSz cx="6858000" cy="9144000"/>
  <p:embeddedFontLst>
    <p:embeddedFont>
      <p:font typeface="IBM Plex Mono" panose="020B0509050203000203" pitchFamily="49" charset="-52"/>
      <p:regular r:id="rId12"/>
      <p:bold r:id="rId13"/>
      <p:italic r:id="rId14"/>
      <p:boldItalic r:id="rId15"/>
    </p:embeddedFont>
    <p:embeddedFont>
      <p:font typeface="OCR A Extended" panose="02010509020102010303" pitchFamily="50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EF7"/>
    <a:srgbClr val="163039"/>
    <a:srgbClr val="BD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907F9-17AC-4199-A6F5-C7ED6BA7AF86}">
  <a:tblStyle styleId="{CF4907F9-17AC-4199-A6F5-C7ED6BA7A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C08B65E5-FAA0-AA78-E114-D132CE5F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65BF8C76-3220-C512-AFE7-6215497C8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57418CA7-AC41-5325-073D-BF199394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A53A79D7-0893-79FB-BB28-330E6E46C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6B4AF09-C105-6C32-EB3A-5B2F637CF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D39EB128-8576-31B8-0828-43142CFB3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7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BD8B9B1A-FD70-0922-DADC-B0E22E23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5E146E0-D497-7CE6-A5A1-C8A351FAF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19F5B99A-90BF-D75D-B780-4FF39839C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52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6" r:id="rId6"/>
    <p:sldLayoutId id="2147483672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burgas/sprint-math-games-9th-grade-netsky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62AF6F-F564-8504-F569-F2D7A356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15" y="1356051"/>
            <a:ext cx="3691238" cy="3691238"/>
          </a:xfrm>
          <a:prstGeom prst="rect">
            <a:avLst/>
          </a:prstGeom>
        </p:spPr>
      </p:pic>
      <p:grpSp>
        <p:nvGrpSpPr>
          <p:cNvPr id="1433" name="Google Shape;1433;p35"/>
          <p:cNvGrpSpPr/>
          <p:nvPr/>
        </p:nvGrpSpPr>
        <p:grpSpPr>
          <a:xfrm>
            <a:off x="2719584" y="1198617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2514144" y="5284"/>
            <a:ext cx="6974700" cy="13507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63039"/>
                </a:solidFill>
                <a:latin typeface="OCR A Extended" panose="02010509020102010303" pitchFamily="50" charset="0"/>
              </a:rPr>
              <a:t>Team Netsky</a:t>
            </a:r>
            <a:endParaRPr sz="48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6" name="Google Shape;3151;p66">
            <a:extLst>
              <a:ext uri="{FF2B5EF4-FFF2-40B4-BE49-F238E27FC236}">
                <a16:creationId xmlns:a16="http://schemas.microsoft.com/office/drawing/2014/main" id="{CC3BC789-FA31-83C4-6FE4-4F60165A7730}"/>
              </a:ext>
            </a:extLst>
          </p:cNvPr>
          <p:cNvGrpSpPr/>
          <p:nvPr/>
        </p:nvGrpSpPr>
        <p:grpSpPr>
          <a:xfrm rot="1972607" flipH="1">
            <a:off x="7468816" y="74436"/>
            <a:ext cx="2806875" cy="2625875"/>
            <a:chOff x="-943975" y="2874825"/>
            <a:chExt cx="2806875" cy="2625875"/>
          </a:xfrm>
        </p:grpSpPr>
        <p:sp>
          <p:nvSpPr>
            <p:cNvPr id="7" name="Google Shape;3152;p66">
              <a:extLst>
                <a:ext uri="{FF2B5EF4-FFF2-40B4-BE49-F238E27FC236}">
                  <a16:creationId xmlns:a16="http://schemas.microsoft.com/office/drawing/2014/main" id="{0135A269-D420-BA1A-775D-C1AA6F062C67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53;p66">
              <a:extLst>
                <a:ext uri="{FF2B5EF4-FFF2-40B4-BE49-F238E27FC236}">
                  <a16:creationId xmlns:a16="http://schemas.microsoft.com/office/drawing/2014/main" id="{3EC45D4D-796C-54B3-9671-8EB388321165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54;p66">
              <a:extLst>
                <a:ext uri="{FF2B5EF4-FFF2-40B4-BE49-F238E27FC236}">
                  <a16:creationId xmlns:a16="http://schemas.microsoft.com/office/drawing/2014/main" id="{2B594FA0-2B6D-7783-30F6-38C2E2E836E4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55;p66">
              <a:extLst>
                <a:ext uri="{FF2B5EF4-FFF2-40B4-BE49-F238E27FC236}">
                  <a16:creationId xmlns:a16="http://schemas.microsoft.com/office/drawing/2014/main" id="{DB3EF7E4-E081-3B93-4440-8CDD49180F87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6;p66">
              <a:extLst>
                <a:ext uri="{FF2B5EF4-FFF2-40B4-BE49-F238E27FC236}">
                  <a16:creationId xmlns:a16="http://schemas.microsoft.com/office/drawing/2014/main" id="{1773EE90-7FD7-9F34-1D1B-68A8AD9754EA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141;p66">
            <a:extLst>
              <a:ext uri="{FF2B5EF4-FFF2-40B4-BE49-F238E27FC236}">
                <a16:creationId xmlns:a16="http://schemas.microsoft.com/office/drawing/2014/main" id="{D61E3A26-A455-3AD8-4ADF-F328889755F4}"/>
              </a:ext>
            </a:extLst>
          </p:cNvPr>
          <p:cNvGrpSpPr/>
          <p:nvPr/>
        </p:nvGrpSpPr>
        <p:grpSpPr>
          <a:xfrm rot="6132175">
            <a:off x="-808605" y="3971641"/>
            <a:ext cx="1892093" cy="1948807"/>
            <a:chOff x="229175" y="1404950"/>
            <a:chExt cx="1576350" cy="1623600"/>
          </a:xfrm>
        </p:grpSpPr>
        <p:sp>
          <p:nvSpPr>
            <p:cNvPr id="13" name="Google Shape;3142;p66">
              <a:extLst>
                <a:ext uri="{FF2B5EF4-FFF2-40B4-BE49-F238E27FC236}">
                  <a16:creationId xmlns:a16="http://schemas.microsoft.com/office/drawing/2014/main" id="{CC0CBA86-9620-6160-03EF-2834799F8CCD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3;p66">
              <a:extLst>
                <a:ext uri="{FF2B5EF4-FFF2-40B4-BE49-F238E27FC236}">
                  <a16:creationId xmlns:a16="http://schemas.microsoft.com/office/drawing/2014/main" id="{CC1031FD-0832-AB95-EFB3-508DA4FEE8C0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4;p66">
              <a:extLst>
                <a:ext uri="{FF2B5EF4-FFF2-40B4-BE49-F238E27FC236}">
                  <a16:creationId xmlns:a16="http://schemas.microsoft.com/office/drawing/2014/main" id="{A0C93ECF-3238-5E0A-B2FB-32A1F8108A14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5;p66">
              <a:extLst>
                <a:ext uri="{FF2B5EF4-FFF2-40B4-BE49-F238E27FC236}">
                  <a16:creationId xmlns:a16="http://schemas.microsoft.com/office/drawing/2014/main" id="{2109D245-A849-9DCE-3755-D90581C55557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458041" y="3954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BFBEF7"/>
                </a:solidFill>
                <a:latin typeface="OCR A Extended" panose="02010509020102010303" pitchFamily="50" charset="0"/>
              </a:rPr>
              <a:t>Table of contents</a:t>
            </a:r>
            <a:endParaRPr sz="48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1D5A3A-6503-B679-DB70-DB8148334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5886"/>
              </p:ext>
            </p:extLst>
          </p:nvPr>
        </p:nvGraphicFramePr>
        <p:xfrm>
          <a:off x="599808" y="1716419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1. Our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99875D-D8D4-885C-A684-4FECA87E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275591"/>
              </p:ext>
            </p:extLst>
          </p:nvPr>
        </p:nvGraphicFramePr>
        <p:xfrm>
          <a:off x="599808" y="2647342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389866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706134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54152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2. Stages of realization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22B5FE-2718-4CFE-B646-A34B80B5D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9103"/>
              </p:ext>
            </p:extLst>
          </p:nvPr>
        </p:nvGraphicFramePr>
        <p:xfrm>
          <a:off x="599808" y="3552308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55187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840813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3. Used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pSp>
        <p:nvGrpSpPr>
          <p:cNvPr id="9" name="Google Shape;3151;p66">
            <a:extLst>
              <a:ext uri="{FF2B5EF4-FFF2-40B4-BE49-F238E27FC236}">
                <a16:creationId xmlns:a16="http://schemas.microsoft.com/office/drawing/2014/main" id="{4E08F692-7CD7-E56A-D440-8B791441C764}"/>
              </a:ext>
            </a:extLst>
          </p:cNvPr>
          <p:cNvGrpSpPr/>
          <p:nvPr/>
        </p:nvGrpSpPr>
        <p:grpSpPr>
          <a:xfrm rot="1972607" flipH="1">
            <a:off x="7362492" y="131143"/>
            <a:ext cx="2806875" cy="2625875"/>
            <a:chOff x="-943975" y="2874825"/>
            <a:chExt cx="2806875" cy="2625875"/>
          </a:xfrm>
        </p:grpSpPr>
        <p:sp>
          <p:nvSpPr>
            <p:cNvPr id="10" name="Google Shape;3152;p66">
              <a:extLst>
                <a:ext uri="{FF2B5EF4-FFF2-40B4-BE49-F238E27FC236}">
                  <a16:creationId xmlns:a16="http://schemas.microsoft.com/office/drawing/2014/main" id="{5C1543FC-8113-8B4A-A3DF-B757E11EEA09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3;p66">
              <a:extLst>
                <a:ext uri="{FF2B5EF4-FFF2-40B4-BE49-F238E27FC236}">
                  <a16:creationId xmlns:a16="http://schemas.microsoft.com/office/drawing/2014/main" id="{C9264E1C-2860-AF2C-81BB-52A94737E782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54;p66">
              <a:extLst>
                <a:ext uri="{FF2B5EF4-FFF2-40B4-BE49-F238E27FC236}">
                  <a16:creationId xmlns:a16="http://schemas.microsoft.com/office/drawing/2014/main" id="{055EBA1E-0246-585C-D7CD-3F0950256EA2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5;p66">
              <a:extLst>
                <a:ext uri="{FF2B5EF4-FFF2-40B4-BE49-F238E27FC236}">
                  <a16:creationId xmlns:a16="http://schemas.microsoft.com/office/drawing/2014/main" id="{3922CB2D-9205-C957-95FF-E9AFF7587ACF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6;p66">
              <a:extLst>
                <a:ext uri="{FF2B5EF4-FFF2-40B4-BE49-F238E27FC236}">
                  <a16:creationId xmlns:a16="http://schemas.microsoft.com/office/drawing/2014/main" id="{8645CC73-9449-73A5-367F-8DBD755569A3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151;p66">
            <a:extLst>
              <a:ext uri="{FF2B5EF4-FFF2-40B4-BE49-F238E27FC236}">
                <a16:creationId xmlns:a16="http://schemas.microsoft.com/office/drawing/2014/main" id="{905F7733-462E-DC09-3F8E-B430DFC02BFB}"/>
              </a:ext>
            </a:extLst>
          </p:cNvPr>
          <p:cNvGrpSpPr/>
          <p:nvPr/>
        </p:nvGrpSpPr>
        <p:grpSpPr>
          <a:xfrm rot="10271984" flipH="1">
            <a:off x="-1887838" y="3119411"/>
            <a:ext cx="2806875" cy="2625875"/>
            <a:chOff x="-943975" y="2874825"/>
            <a:chExt cx="2806875" cy="2625875"/>
          </a:xfrm>
        </p:grpSpPr>
        <p:sp>
          <p:nvSpPr>
            <p:cNvPr id="16" name="Google Shape;3152;p66">
              <a:extLst>
                <a:ext uri="{FF2B5EF4-FFF2-40B4-BE49-F238E27FC236}">
                  <a16:creationId xmlns:a16="http://schemas.microsoft.com/office/drawing/2014/main" id="{9152DC4F-B43F-3E0C-58E5-06C2EDDECFDE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3;p66">
              <a:extLst>
                <a:ext uri="{FF2B5EF4-FFF2-40B4-BE49-F238E27FC236}">
                  <a16:creationId xmlns:a16="http://schemas.microsoft.com/office/drawing/2014/main" id="{683CF0E6-2D68-776A-5E89-7E0A47B81A56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54;p66">
              <a:extLst>
                <a:ext uri="{FF2B5EF4-FFF2-40B4-BE49-F238E27FC236}">
                  <a16:creationId xmlns:a16="http://schemas.microsoft.com/office/drawing/2014/main" id="{157A6771-C44A-0FBC-A1D1-C29999BA3F4C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55;p66">
              <a:extLst>
                <a:ext uri="{FF2B5EF4-FFF2-40B4-BE49-F238E27FC236}">
                  <a16:creationId xmlns:a16="http://schemas.microsoft.com/office/drawing/2014/main" id="{B359E3FF-6020-D6A3-7D5C-A273BFB707A7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6;p66">
              <a:extLst>
                <a:ext uri="{FF2B5EF4-FFF2-40B4-BE49-F238E27FC236}">
                  <a16:creationId xmlns:a16="http://schemas.microsoft.com/office/drawing/2014/main" id="{2D92BA12-65D7-5E93-D58B-4904EF08B970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1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Everything you need to know about us 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63039"/>
                </a:solidFill>
                <a:latin typeface="OCR A Extended" panose="02010509020102010303" pitchFamily="50" charset="0"/>
              </a:rPr>
              <a:t>Our Team</a:t>
            </a:r>
            <a:endParaRPr sz="6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64FDE0BF-44BA-4069-87B1-7AEBC51BA691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1A7D7840-C6E8-4293-444D-BBD863DBD43D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7D49D8EA-127F-19DF-4B5B-D9D1773C3D9F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C6890560-D2E3-8DB8-36AE-A94764B06C78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4571C41B-6CDA-0875-C023-C931351619B2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43"/>
          <p:cNvSpPr txBox="1">
            <a:spLocks noGrp="1"/>
          </p:cNvSpPr>
          <p:nvPr>
            <p:ph type="subTitle" idx="2"/>
          </p:nvPr>
        </p:nvSpPr>
        <p:spPr>
          <a:xfrm>
            <a:off x="7142151" y="1796480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Back-end Dev.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4" name="Google Shape;1734;p43"/>
          <p:cNvSpPr txBox="1">
            <a:spLocks noGrp="1"/>
          </p:cNvSpPr>
          <p:nvPr>
            <p:ph type="subTitle" idx="8"/>
          </p:nvPr>
        </p:nvSpPr>
        <p:spPr>
          <a:xfrm>
            <a:off x="6867922" y="330538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Ivayla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Keserdzhieva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5" name="Google Shape;1735;p43"/>
          <p:cNvSpPr txBox="1">
            <a:spLocks noGrp="1"/>
          </p:cNvSpPr>
          <p:nvPr>
            <p:ph type="title"/>
          </p:nvPr>
        </p:nvSpPr>
        <p:spPr>
          <a:xfrm>
            <a:off x="2754363" y="323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BFBEF7"/>
                </a:solidFill>
              </a:rPr>
              <a:t>Team Netsky</a:t>
            </a:r>
            <a:endParaRPr sz="3600" dirty="0">
              <a:solidFill>
                <a:srgbClr val="BFBEF7"/>
              </a:solidFill>
            </a:endParaRPr>
          </a:p>
        </p:txBody>
      </p:sp>
      <p:sp>
        <p:nvSpPr>
          <p:cNvPr id="1736" name="Google Shape;1736;p43"/>
          <p:cNvSpPr txBox="1">
            <a:spLocks noGrp="1"/>
          </p:cNvSpPr>
          <p:nvPr>
            <p:ph type="subTitle" idx="5"/>
          </p:nvPr>
        </p:nvSpPr>
        <p:spPr>
          <a:xfrm>
            <a:off x="59922" y="154474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CR A Extended" panose="02010509020102010303" pitchFamily="50" charset="0"/>
              </a:rPr>
              <a:t>Petar Dimitrov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7" name="Google Shape;1737;p43"/>
          <p:cNvSpPr txBox="1">
            <a:spLocks noGrp="1"/>
          </p:cNvSpPr>
          <p:nvPr>
            <p:ph type="subTitle" idx="6"/>
          </p:nvPr>
        </p:nvSpPr>
        <p:spPr>
          <a:xfrm>
            <a:off x="7142151" y="144355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Kaloyan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Pozharliev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8" name="Google Shape;1738;p43"/>
          <p:cNvSpPr txBox="1">
            <a:spLocks noGrp="1"/>
          </p:cNvSpPr>
          <p:nvPr>
            <p:ph type="subTitle" idx="3"/>
          </p:nvPr>
        </p:nvSpPr>
        <p:spPr>
          <a:xfrm>
            <a:off x="356192" y="3773939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Front-end Dev.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4"/>
          </p:nvPr>
        </p:nvSpPr>
        <p:spPr>
          <a:xfrm>
            <a:off x="6945893" y="3659625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Designer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40" name="Google Shape;1740;p43"/>
          <p:cNvSpPr txBox="1">
            <a:spLocks noGrp="1"/>
          </p:cNvSpPr>
          <p:nvPr>
            <p:ph type="subTitle" idx="7"/>
          </p:nvPr>
        </p:nvSpPr>
        <p:spPr>
          <a:xfrm>
            <a:off x="428929" y="338563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Georgi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Pavlov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41" name="Google Shape;1741;p43"/>
          <p:cNvSpPr txBox="1">
            <a:spLocks noGrp="1"/>
          </p:cNvSpPr>
          <p:nvPr>
            <p:ph type="subTitle" idx="1"/>
          </p:nvPr>
        </p:nvSpPr>
        <p:spPr>
          <a:xfrm>
            <a:off x="59921" y="1906350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Scrum-trainer</a:t>
            </a:r>
            <a:endParaRPr dirty="0">
              <a:latin typeface="OCR A Extended" panose="02010509020102010303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6A6E-43DA-EFF9-EB90-E0C3A7D7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21" y="891156"/>
            <a:ext cx="1706399" cy="170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11F3B-B5D9-8053-9AB0-2512B46E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69" y="2800422"/>
            <a:ext cx="1477291" cy="1477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B600B-4C0B-4F37-83ED-389D586C2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95" y="2958017"/>
            <a:ext cx="1384110" cy="138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B1382D-E820-6831-96DA-FCF882C10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476" y="1044118"/>
            <a:ext cx="1504724" cy="150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42C23-B1E1-BFE0-C006-F01CE7698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262" y="1923540"/>
            <a:ext cx="1663265" cy="1663265"/>
          </a:xfrm>
          <a:prstGeom prst="rect">
            <a:avLst/>
          </a:prstGeom>
        </p:spPr>
      </p:pic>
      <p:sp>
        <p:nvSpPr>
          <p:cNvPr id="12" name="Google Shape;1736;p43">
            <a:extLst>
              <a:ext uri="{FF2B5EF4-FFF2-40B4-BE49-F238E27FC236}">
                <a16:creationId xmlns:a16="http://schemas.microsoft.com/office/drawing/2014/main" id="{ED7C999E-E8E3-D422-7697-8DB9085EAAFE}"/>
              </a:ext>
            </a:extLst>
          </p:cNvPr>
          <p:cNvSpPr txBox="1">
            <a:spLocks/>
          </p:cNvSpPr>
          <p:nvPr/>
        </p:nvSpPr>
        <p:spPr>
          <a:xfrm>
            <a:off x="3149389" y="1541555"/>
            <a:ext cx="2486918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dirty="0" err="1">
                <a:latin typeface="OCR A Extended" panose="02010509020102010303" pitchFamily="50" charset="0"/>
              </a:rPr>
              <a:t>Velizar</a:t>
            </a:r>
            <a:r>
              <a:rPr lang="en-US" dirty="0">
                <a:latin typeface="OCR A Extended" panose="02010509020102010303" pitchFamily="50" charset="0"/>
              </a:rPr>
              <a:t> </a:t>
            </a:r>
            <a:r>
              <a:rPr lang="en-US" dirty="0" err="1">
                <a:latin typeface="OCR A Extended" panose="02010509020102010303" pitchFamily="50" charset="0"/>
              </a:rPr>
              <a:t>Vulkov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13" name="Google Shape;1741;p43">
            <a:extLst>
              <a:ext uri="{FF2B5EF4-FFF2-40B4-BE49-F238E27FC236}">
                <a16:creationId xmlns:a16="http://schemas.microsoft.com/office/drawing/2014/main" id="{536854CD-D7C3-5A8F-A45A-FC4282F1CF7C}"/>
              </a:ext>
            </a:extLst>
          </p:cNvPr>
          <p:cNvSpPr txBox="1">
            <a:spLocks/>
          </p:cNvSpPr>
          <p:nvPr/>
        </p:nvSpPr>
        <p:spPr>
          <a:xfrm>
            <a:off x="3742534" y="353129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>
                <a:latin typeface="OCR A Extended" panose="02010509020102010303" pitchFamily="50" charset="0"/>
              </a:rPr>
              <a:t>Co-Designer</a:t>
            </a:r>
            <a:endParaRPr lang="en-GB" dirty="0">
              <a:latin typeface="OCR A Extended" panose="02010509020102010303" pitchFamily="50" charset="0"/>
            </a:endParaRPr>
          </a:p>
        </p:txBody>
      </p:sp>
      <p:grpSp>
        <p:nvGrpSpPr>
          <p:cNvPr id="14" name="Google Shape;3141;p66">
            <a:extLst>
              <a:ext uri="{FF2B5EF4-FFF2-40B4-BE49-F238E27FC236}">
                <a16:creationId xmlns:a16="http://schemas.microsoft.com/office/drawing/2014/main" id="{3ED25BD2-EA08-BE28-7CA0-3BDB39ED82AE}"/>
              </a:ext>
            </a:extLst>
          </p:cNvPr>
          <p:cNvGrpSpPr/>
          <p:nvPr/>
        </p:nvGrpSpPr>
        <p:grpSpPr>
          <a:xfrm>
            <a:off x="7877197" y="-432246"/>
            <a:ext cx="1892093" cy="1948807"/>
            <a:chOff x="229175" y="1404950"/>
            <a:chExt cx="1576350" cy="1623600"/>
          </a:xfrm>
        </p:grpSpPr>
        <p:sp>
          <p:nvSpPr>
            <p:cNvPr id="15" name="Google Shape;3142;p66">
              <a:extLst>
                <a:ext uri="{FF2B5EF4-FFF2-40B4-BE49-F238E27FC236}">
                  <a16:creationId xmlns:a16="http://schemas.microsoft.com/office/drawing/2014/main" id="{B9B5AEA7-6584-491B-56C5-46159149ACB4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3;p66">
              <a:extLst>
                <a:ext uri="{FF2B5EF4-FFF2-40B4-BE49-F238E27FC236}">
                  <a16:creationId xmlns:a16="http://schemas.microsoft.com/office/drawing/2014/main" id="{A1B87496-A0B0-623F-825B-CFC0590DF188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4;p66">
              <a:extLst>
                <a:ext uri="{FF2B5EF4-FFF2-40B4-BE49-F238E27FC236}">
                  <a16:creationId xmlns:a16="http://schemas.microsoft.com/office/drawing/2014/main" id="{0BB25A9B-B6AA-1EBC-A52A-088BC399D4C5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5;p66">
              <a:extLst>
                <a:ext uri="{FF2B5EF4-FFF2-40B4-BE49-F238E27FC236}">
                  <a16:creationId xmlns:a16="http://schemas.microsoft.com/office/drawing/2014/main" id="{61339F34-7BBC-C7BE-D9D0-CB9A20931584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141;p66">
            <a:extLst>
              <a:ext uri="{FF2B5EF4-FFF2-40B4-BE49-F238E27FC236}">
                <a16:creationId xmlns:a16="http://schemas.microsoft.com/office/drawing/2014/main" id="{74A0A7F9-93EB-8716-F08C-5E2368D04C77}"/>
              </a:ext>
            </a:extLst>
          </p:cNvPr>
          <p:cNvGrpSpPr/>
          <p:nvPr/>
        </p:nvGrpSpPr>
        <p:grpSpPr>
          <a:xfrm rot="5400000">
            <a:off x="-887604" y="-509213"/>
            <a:ext cx="1892093" cy="1948807"/>
            <a:chOff x="229175" y="1404950"/>
            <a:chExt cx="1576350" cy="1623600"/>
          </a:xfrm>
        </p:grpSpPr>
        <p:sp>
          <p:nvSpPr>
            <p:cNvPr id="20" name="Google Shape;3142;p66">
              <a:extLst>
                <a:ext uri="{FF2B5EF4-FFF2-40B4-BE49-F238E27FC236}">
                  <a16:creationId xmlns:a16="http://schemas.microsoft.com/office/drawing/2014/main" id="{48A5194E-79AE-F3AA-5AA6-5AA75F91C6D4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3;p66">
              <a:extLst>
                <a:ext uri="{FF2B5EF4-FFF2-40B4-BE49-F238E27FC236}">
                  <a16:creationId xmlns:a16="http://schemas.microsoft.com/office/drawing/2014/main" id="{9479ECD5-C541-7C86-C08C-4FD0EC6F84C3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4;p66">
              <a:extLst>
                <a:ext uri="{FF2B5EF4-FFF2-40B4-BE49-F238E27FC236}">
                  <a16:creationId xmlns:a16="http://schemas.microsoft.com/office/drawing/2014/main" id="{B0EECDBD-37AF-A996-E67E-301F0EA3CB07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45;p66">
              <a:extLst>
                <a:ext uri="{FF2B5EF4-FFF2-40B4-BE49-F238E27FC236}">
                  <a16:creationId xmlns:a16="http://schemas.microsoft.com/office/drawing/2014/main" id="{2472FCFB-52E6-DD28-0496-8A9390F40993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FD093D04-5C36-B80A-4226-8A7AE673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D7DE183D-8849-8D09-06A7-A96F2978E4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2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99E0F6C8-374A-59B5-4B5B-DABBD8FF07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How we came up with the idea 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A00A6BA7-4763-4156-8148-7211BF7D9126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782CFD9-8CD3-F5AC-DD3C-D0956EEA42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D45318CB-7BFE-18D9-7BB4-8DC0CCE3D352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0A281E42-E14C-83E1-C1FB-287732FE64FC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3C80803-F064-0C00-88CD-B83D5C993B65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6DFA4124-4407-4968-6106-7B75831F8DBA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1C859765-2E67-11DD-9668-F126B6E60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Stages of realization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3641BBD7-902A-1213-96D0-62448472B5E1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7ADCAECC-2C2E-21F6-6D16-3D5DCC88B0E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2CD72A10-25F4-9200-F982-10870553AE9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F1674A05-1C61-3729-7881-D617D4911BEA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1EE79204-4C72-7CAE-FD2F-F2CF43AFD12C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EDBE379C-02A8-D49F-5F71-A35C4D95458F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0030AC9C-25CF-9442-9412-6BA693F69E0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24BDA699-9EF1-28C0-765C-C16C11542723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BAC2C32-DBFB-6C35-F6D5-A09F6CD4FF4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B0CBC78F-BF6B-4A6E-50E3-53FD78CB48B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54050E6F-B1FA-BD90-A364-6FE74CE69F70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41161D3E-CCE2-FE72-3069-0E5132137825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5E2BC03D-A12A-628B-3700-7531BC12850A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E618AF0A-5315-5926-D00E-91EF90707723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001043C3-F41D-0077-E324-23946621033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CAC05C25-4342-24DE-D886-4A520320DC78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A527A0E-A9C3-C34A-9D4F-AD441054F060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39ED2099-4E10-87F2-1F86-B2D870C5A0E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51AED7AC-7D88-6ACD-8BC7-7ADEF8FEF12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C9A33201-AE29-38F1-F56F-349A285D416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250F38ED-2461-0D65-98DA-253C454A7EC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F9C5E4C7-3EDA-BE5A-4A85-9DE5DD0426C7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2B4E4C7A-2681-2F4A-6DCE-592A494F74F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BA7F6625-D3B5-26E1-75E2-93B9F97B676A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27140713-1A89-CBF7-6C45-7F8CB23BCAA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86C7114C-6067-0FFD-4FF8-9D2579055CE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5D75B258-0C2A-E033-1377-7B35384CCB0B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45636F99-A06A-4CBE-2C7F-C3755A99F6A3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21B4813A-A7E6-43EE-8053-852C2241358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E0726678-F675-BF75-95BA-D9F474727C15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746BFDD1-25D0-A33A-41AB-438BD4E10BF7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3AD7A36B-3B6E-1B20-E9B0-5AB20C3DD086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78BD19E8-A3BD-BF51-9776-E66FD77850E2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5626ACA6-CD5C-2DD5-C044-FB44A65CB671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BD9F93AE-47C5-B590-DE80-9A7A5AF0D038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D5B1CA65-BC0C-F42D-A18D-FA744E0143F5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0584CA54-D090-93E5-3895-2A4AFBCFAEF3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771C79B2-791F-BE79-BCE5-5B895B883D73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727873E2-6726-3A37-C5DD-53C93D6249EE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375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63"/>
          <p:cNvGrpSpPr/>
          <p:nvPr/>
        </p:nvGrpSpPr>
        <p:grpSpPr>
          <a:xfrm>
            <a:off x="4890123" y="1248553"/>
            <a:ext cx="4003052" cy="2972459"/>
            <a:chOff x="5138725" y="1338401"/>
            <a:chExt cx="3552900" cy="2638199"/>
          </a:xfrm>
        </p:grpSpPr>
        <p:sp>
          <p:nvSpPr>
            <p:cNvPr id="2394" name="Google Shape;2394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</p:grpSp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1086" y="0"/>
            <a:ext cx="3440021" cy="1386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163039"/>
                </a:solidFill>
                <a:latin typeface="OCR A Extended" panose="02010509020102010303" pitchFamily="50" charset="0"/>
              </a:rPr>
              <a:t>Stages of realization</a:t>
            </a:r>
            <a:endParaRPr sz="36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2398" name="Google Shape;2398;p63"/>
          <p:cNvSpPr txBox="1">
            <a:spLocks noGrp="1"/>
          </p:cNvSpPr>
          <p:nvPr>
            <p:ph type="subTitle" idx="1"/>
          </p:nvPr>
        </p:nvSpPr>
        <p:spPr>
          <a:xfrm>
            <a:off x="31086" y="1513842"/>
            <a:ext cx="4925010" cy="3277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  <a:t>Our idea was to create a game where you have a variety of easy to pick up lesson based games that are engaging and </a:t>
            </a:r>
            <a:br>
              <a:rPr lang="en-GB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</a:br>
            <a:r>
              <a:rPr lang="en-GB" sz="2400" b="1" i="0" dirty="0">
                <a:solidFill>
                  <a:srgbClr val="163039"/>
                </a:solidFill>
                <a:effectLst/>
                <a:latin typeface="OCR A Extended" panose="02010509020102010303" pitchFamily="50" charset="0"/>
              </a:rPr>
              <a:t>beneficial</a:t>
            </a:r>
            <a:r>
              <a:rPr lang="en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  <a:t> for you</a:t>
            </a:r>
            <a:endParaRPr sz="2400" b="1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C47-C411-67FC-476C-CC1B0141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96" y="1423651"/>
            <a:ext cx="3871106" cy="2121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3141;p66">
            <a:extLst>
              <a:ext uri="{FF2B5EF4-FFF2-40B4-BE49-F238E27FC236}">
                <a16:creationId xmlns:a16="http://schemas.microsoft.com/office/drawing/2014/main" id="{8348E179-FC55-2AD3-ACA3-65DD96142D3B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5" name="Google Shape;3142;p66">
              <a:extLst>
                <a:ext uri="{FF2B5EF4-FFF2-40B4-BE49-F238E27FC236}">
                  <a16:creationId xmlns:a16="http://schemas.microsoft.com/office/drawing/2014/main" id="{09572BDE-2FAB-64AB-75BA-4D73AB3BFCB5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3;p66">
              <a:extLst>
                <a:ext uri="{FF2B5EF4-FFF2-40B4-BE49-F238E27FC236}">
                  <a16:creationId xmlns:a16="http://schemas.microsoft.com/office/drawing/2014/main" id="{B9D27F90-174F-5EF8-EE44-C15CFF5D4CA2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44;p66">
              <a:extLst>
                <a:ext uri="{FF2B5EF4-FFF2-40B4-BE49-F238E27FC236}">
                  <a16:creationId xmlns:a16="http://schemas.microsoft.com/office/drawing/2014/main" id="{B7E1146F-A553-423A-7A21-35A33DC41F06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45;p66">
              <a:extLst>
                <a:ext uri="{FF2B5EF4-FFF2-40B4-BE49-F238E27FC236}">
                  <a16:creationId xmlns:a16="http://schemas.microsoft.com/office/drawing/2014/main" id="{F0B9FA6E-AE38-5713-9DDE-1DC648C3F6BA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3141;p66">
            <a:extLst>
              <a:ext uri="{FF2B5EF4-FFF2-40B4-BE49-F238E27FC236}">
                <a16:creationId xmlns:a16="http://schemas.microsoft.com/office/drawing/2014/main" id="{24D4CF11-07E5-0D32-6742-6A1A9014F35B}"/>
              </a:ext>
            </a:extLst>
          </p:cNvPr>
          <p:cNvGrpSpPr/>
          <p:nvPr/>
        </p:nvGrpSpPr>
        <p:grpSpPr>
          <a:xfrm>
            <a:off x="8052375" y="-612705"/>
            <a:ext cx="1892093" cy="1948807"/>
            <a:chOff x="229175" y="1404950"/>
            <a:chExt cx="1576350" cy="1623600"/>
          </a:xfrm>
        </p:grpSpPr>
        <p:sp>
          <p:nvSpPr>
            <p:cNvPr id="10" name="Google Shape;3142;p66">
              <a:extLst>
                <a:ext uri="{FF2B5EF4-FFF2-40B4-BE49-F238E27FC236}">
                  <a16:creationId xmlns:a16="http://schemas.microsoft.com/office/drawing/2014/main" id="{5791EAF8-B18F-DB44-D349-06967689709A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43;p66">
              <a:extLst>
                <a:ext uri="{FF2B5EF4-FFF2-40B4-BE49-F238E27FC236}">
                  <a16:creationId xmlns:a16="http://schemas.microsoft.com/office/drawing/2014/main" id="{B19D9827-9D7F-6943-EDE4-694C4FD6D441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4;p66">
              <a:extLst>
                <a:ext uri="{FF2B5EF4-FFF2-40B4-BE49-F238E27FC236}">
                  <a16:creationId xmlns:a16="http://schemas.microsoft.com/office/drawing/2014/main" id="{944C51BA-AC9B-550B-E479-D98FAC35B3B3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5;p66">
              <a:extLst>
                <a:ext uri="{FF2B5EF4-FFF2-40B4-BE49-F238E27FC236}">
                  <a16:creationId xmlns:a16="http://schemas.microsoft.com/office/drawing/2014/main" id="{2B5F7E45-0C61-B60E-023D-959D703AFC32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C0B2C57F-B2A1-5041-972A-13F90803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6377C6BD-3A26-1704-C334-584F3AC236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3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F372E5A7-61DE-895B-FAAB-AF99BE19AC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The technologies used in the project(: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2A421C7C-C5E5-0A22-FFC4-B21787C8DCA5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765630C-AAC0-34D7-FDAF-3DAA4831972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8D5ED3B3-AD1C-E4F4-9635-8357136D29FB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7CB0C29F-F26A-D6F0-A0A0-777995B6F786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4E647185-5C7F-6F45-46AE-C243CD80DC98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04E3A5C8-A991-AB07-EEA9-804CFC66D4FA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55431782-F02A-E303-B938-1A2D0AB849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Used technologies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1BEFD9C4-B564-11E4-97B9-8B20EA3EE25D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48D2DFA6-12E2-0BC1-954E-A41F20AA8CFC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CBEF31C9-EE6B-D514-F09B-9AF1CEA40B3B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D0CF5F5C-F6F6-4E92-B963-FBF5B07203F4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D8889A90-EAC7-0F4D-5D61-09B6030869C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6062B914-0934-3F1C-721F-9ACC28FCE29E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8B9505E1-062D-47EE-4C67-B2C8408D53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91C7D1DF-F09A-BAD6-BE8B-E14CE7AA80E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C16B22DD-0FAE-34F1-4F63-BB515FC203D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1FD138C7-77FE-EDAA-C9DF-13EF730E1DD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B30058ED-8EB4-F116-6E98-9C6EB4E96FD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A8EC8BE-90EB-73E9-61FD-6F3AE66B64F9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EE68E660-AD2C-0EA5-914E-D243406096D5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070C2223-84C1-4A4E-127A-0C23758BF2A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F0DC81C7-1BF1-BEDC-DCF3-DF0E44189A0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B80F87E3-368D-6358-E8E2-5440C18DDD05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E970671A-66D5-D702-2945-5893A8D0BF49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EAF34FC-D6C4-FA45-5F4A-3DFD7D3623BF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780E78D7-18E2-3139-51AD-9F39CA2A1DE9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9D1B8BBE-231C-403A-64F8-59C42BE6B32A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6B5E837C-9D1A-D79B-424B-0587644FA031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35B31C32-C24E-7265-0681-75A7BCEE987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BF37F992-3303-DE5B-74DC-E0A9C0CA9CF8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0AA6640E-D8E3-EB02-2D8E-D66905D13142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7DB0FF50-2DD4-F0B8-65EE-E13027C4E5E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2F2085C9-77E2-3A42-8AA7-A3BFE861AF49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B25A6C4A-8CCA-4DCD-2AE1-7248A3107EE4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35037A8C-D256-4EE3-13A5-73C6C60D9D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559CA259-C13C-2974-2F46-D9FE78F3B90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42A284DF-7AB1-D565-352B-9D117ED52278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826BFFBE-4ED0-17B7-3CEB-40523045FA58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B9F09DD7-53B9-AF34-95BF-8E0DD70D5E7B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8E2C6B21-9B6C-EF2F-9355-A7986B921C99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618C2B70-A6C0-9EE1-9228-3301E334952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7BCFA98D-78DC-9388-F158-6199E62AF0A2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AE6195F6-2AD4-F68A-F274-9430214F34B6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491C8DB9-6D87-4C2B-4306-C4A2CEFAC2FD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4442B92D-5871-471F-1E5C-F5F09E511138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E16060C4-5545-C723-9033-267D87162E95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6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649106" y="1616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The tools and technologies used</a:t>
            </a:r>
            <a:endParaRPr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CA968-19A9-CDF0-B420-CAF99038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7358" y1="49160" x2="77358" y2="53361"/>
                        <a14:foregroundMark x1="91981" y1="47899" x2="91981" y2="52101"/>
                        <a14:foregroundMark x1="45755" y1="28571" x2="25000" y2="38655"/>
                        <a14:foregroundMark x1="47642" y1="28151" x2="69340" y2="34874"/>
                        <a14:foregroundMark x1="29717" y1="43277" x2="33962" y2="68908"/>
                        <a14:foregroundMark x1="40566" y1="70588" x2="64151" y2="69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57" y="929493"/>
            <a:ext cx="1058220" cy="118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E0B4A5-3312-5210-A889-CF389468B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3436" y1="79730" x2="91630" y2="78829"/>
                        <a14:foregroundMark x1="92070" y1="78829" x2="88987" y2="26126"/>
                        <a14:foregroundMark x1="90749" y1="20721" x2="63877" y2="21171"/>
                        <a14:foregroundMark x1="86784" y1="47297" x2="66520" y2="58108"/>
                        <a14:foregroundMark x1="34802" y1="45045" x2="33480" y2="36937"/>
                        <a14:foregroundMark x1="22467" y1="62613" x2="22907" y2="36937"/>
                        <a14:foregroundMark x1="62555" y1="65766" x2="82819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50" y="2320581"/>
            <a:ext cx="1205841" cy="117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EB4F1-875D-C6EB-168C-DED2174B1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29" y="2378752"/>
            <a:ext cx="1090194" cy="1062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816F6-45F1-E3F1-BD04-796BBEBEC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94008" y1="63836" x2="86291" y2="43533"/>
                        <a14:foregroundMark x1="90604" y1="14885" x2="90604" y2="14885"/>
                        <a14:foregroundMark x1="92329" y1="22255" x2="83704" y2="2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91" y="1047612"/>
            <a:ext cx="1132427" cy="1053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79F947-C134-F6A5-AE35-E59EC25C0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7" y="733477"/>
            <a:ext cx="1590677" cy="1590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C333FA-45F7-91CB-0E65-603A19FDB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2687" y1="49550" x2="80617" y2="50901"/>
                        <a14:foregroundMark x1="60793" y1="81532" x2="92070" y2="81532"/>
                        <a14:foregroundMark x1="94273" y1="86937" x2="90749" y2="14865"/>
                        <a14:foregroundMark x1="88546" y1="18468" x2="68722" y2="16216"/>
                        <a14:foregroundMark x1="83260" y1="30631" x2="59471" y2="27477"/>
                        <a14:foregroundMark x1="82819" y1="40090" x2="65639" y2="38288"/>
                        <a14:foregroundMark x1="68722" y1="49550" x2="61233" y2="49099"/>
                        <a14:foregroundMark x1="83700" y1="60811" x2="60793" y2="57658"/>
                        <a14:foregroundMark x1="81498" y1="68468" x2="65198" y2="67568"/>
                        <a14:foregroundMark x1="12335" y1="40090" x2="18062" y2="60811"/>
                        <a14:foregroundMark x1="23348" y1="54054" x2="26432" y2="36937"/>
                        <a14:foregroundMark x1="29075" y1="41892" x2="33040" y2="60811"/>
                        <a14:foregroundMark x1="35683" y1="58559" x2="41850" y2="42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2" y="2320580"/>
            <a:ext cx="1205841" cy="11792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54E01-3504-185A-EBCA-2ECC0DDC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7" y="2129604"/>
            <a:ext cx="1590677" cy="15906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E30C8C-8A23-6E90-4BB6-FB260AC2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03" y="929493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F36D31-FC2A-11A9-D826-04951688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58" y="3727128"/>
            <a:ext cx="1223889" cy="122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24AE990-353D-3F33-A8BB-1AE520748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80" y="3798078"/>
            <a:ext cx="1223889" cy="122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07322884-2B64-A0C5-B85B-E5BD6561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1D5FD8BB-4B19-182D-B6E1-101C879A29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4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988439BA-F6C9-5C63-6B96-01D60BFA97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0134" y="3189255"/>
            <a:ext cx="8383866" cy="67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FBEF7"/>
                </a:solidFill>
                <a:latin typeface="OCR A Extended" panose="02010509020102010303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https://github.com/codingburgas/sprint-math-games-9th-grade-netsky.git</a:t>
            </a:r>
            <a:r>
              <a:rPr lang="en-GB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 </a:t>
            </a: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9102EED9-9AB8-B0D3-960C-FE69967FAD87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F8E3171-C6D3-DD67-38E5-6F79C2403DE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3DA3E141-376E-6681-3747-60D5216B318D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1B4EC2C0-62E1-DE6A-AB1C-5F5A327992B0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DA5FE963-C456-ED58-754E-79E249DAE216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E4F8098F-62A0-6D91-9DD9-CC19A2994B0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B6687296-5E49-21B4-F330-5F35439C8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Lets go to our project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89E81475-C097-7B43-AEC1-DD030FEE6B9D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8CF7BA4A-CFF1-8FE8-A663-ACEAAFD1A25E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76BED38-1720-35E3-7355-9BF200C921C7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4E87CB9A-61A1-2F56-F3E1-A350F6D1BF4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6F4248C9-84BE-3363-0FB1-8946DC1318AE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AA9ADCF5-67EA-5408-2CED-0403AB0F3F4D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FA36CA6A-05DA-6DF2-1420-16823B4F5B4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D3DF1B63-6614-D20A-620D-1D1E28F96800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AA909568-FA81-EC6D-9846-A9F83514EDE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6BAD4B8A-F86B-2A5B-6B1A-D40FE3290F1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02681B3C-1DC4-9675-C666-E2E104412E92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903FFEB4-42E5-4109-8867-97386427CFA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9BD73F5-F67D-4EBC-A2BD-ED738977034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E8C3A00F-8EE6-985D-6961-FFB6C907C07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3CC46EAC-1211-ECB7-669D-07B4851FB18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B3615B6F-2C67-70B7-2BFC-F6D2211677ED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268116CC-825F-122E-88AB-CB17A3C2598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86C2DFA9-138E-EB58-38D7-9253393153B4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0E440292-CAF1-2199-8B06-27550175F76C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0EAFEB4-83BC-BB2C-2D2A-3769B30918C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13C71B4-D6FE-8333-1D8C-440DBD076BC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C60AC64-3711-16C9-75B7-AB06FB270D52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4517195E-1978-6E85-95C7-D5EB57C4E67B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3BEC10B6-C8A4-CA9B-3EC0-6A44AF3CE108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85D3D0F6-2862-4621-1ACD-ED5F3FBA9D4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9ACF954D-FB7D-E4B0-FD4A-E6741E2797D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C820E028-B01D-5A3F-3F05-AD1BBD32F43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044F513B-DA44-46EC-90D6-01EC7C3FA1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98DD3E9D-4C7A-9C83-809A-25059817E8D9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228E9030-4E0A-8F1F-D2F5-BE20613D09D3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417D5495-F192-DA06-0B6C-6BE960EC7989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9E46ADD4-9F8B-1C86-D78E-8769C0585B44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4BF91543-528B-FD1A-4AEE-D563E8CA528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36F23922-CE20-6201-0992-3E65D2A06052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36304C82-7AF8-19EE-AB3C-9B2E5AF74662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D630B187-8DCB-3DF6-A577-7B235A139F78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ABC36302-63CB-C90B-A632-58535A75A050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AACDB5AF-3189-B5EE-E014-B3B77D318D31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69ED9826-ED90-44FE-A0AB-7BB6E468B098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5078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</Words>
  <Application>Microsoft Office PowerPoint</Application>
  <PresentationFormat>On-screen Show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IBM Plex Mono</vt:lpstr>
      <vt:lpstr>OCR A Extended</vt:lpstr>
      <vt:lpstr>Roboto Condensed Light</vt:lpstr>
      <vt:lpstr>Poppins</vt:lpstr>
      <vt:lpstr>Introduction to Coding Workshop by Slidesgo</vt:lpstr>
      <vt:lpstr>Team Netsky</vt:lpstr>
      <vt:lpstr>Table of contents</vt:lpstr>
      <vt:lpstr>01</vt:lpstr>
      <vt:lpstr>Team Netsky</vt:lpstr>
      <vt:lpstr>02</vt:lpstr>
      <vt:lpstr>Stages of realization</vt:lpstr>
      <vt:lpstr>03</vt:lpstr>
      <vt:lpstr>The tools and technologies used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Петър Ангелов Димитров</dc:creator>
  <cp:lastModifiedBy>Георги Здравков Павлов</cp:lastModifiedBy>
  <cp:revision>3</cp:revision>
  <dcterms:modified xsi:type="dcterms:W3CDTF">2024-11-24T10:02:37Z</dcterms:modified>
</cp:coreProperties>
</file>